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B33F-2046-4F39-891C-DDCD8A91524E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9186-6B71-4902-B4D3-BA90BC91F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B33F-2046-4F39-891C-DDCD8A91524E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9186-6B71-4902-B4D3-BA90BC91F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B33F-2046-4F39-891C-DDCD8A91524E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9186-6B71-4902-B4D3-BA90BC91F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B33F-2046-4F39-891C-DDCD8A91524E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9186-6B71-4902-B4D3-BA90BC91F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B33F-2046-4F39-891C-DDCD8A91524E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9186-6B71-4902-B4D3-BA90BC91F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B33F-2046-4F39-891C-DDCD8A91524E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9186-6B71-4902-B4D3-BA90BC91F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B33F-2046-4F39-891C-DDCD8A91524E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9186-6B71-4902-B4D3-BA90BC91F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B33F-2046-4F39-891C-DDCD8A91524E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9186-6B71-4902-B4D3-BA90BC91F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B33F-2046-4F39-891C-DDCD8A91524E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9186-6B71-4902-B4D3-BA90BC91F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B33F-2046-4F39-891C-DDCD8A91524E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9186-6B71-4902-B4D3-BA90BC91F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B33F-2046-4F39-891C-DDCD8A91524E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9186-6B71-4902-B4D3-BA90BC91F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3B33F-2046-4F39-891C-DDCD8A91524E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C9186-6B71-4902-B4D3-BA90BC91FB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2362199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PLANT REPRODUCTION AND AGRICULTURE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38400"/>
            <a:ext cx="9144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</Words>
  <Application>Microsoft Office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PLANT REPRODUCTION AND AGRICULTURE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REPRODUCTION AND AGRICULTURE</dc:title>
  <dc:creator>sns</dc:creator>
  <cp:lastModifiedBy>sns</cp:lastModifiedBy>
  <cp:revision>1</cp:revision>
  <dcterms:created xsi:type="dcterms:W3CDTF">2019-08-19T02:53:37Z</dcterms:created>
  <dcterms:modified xsi:type="dcterms:W3CDTF">2019-08-19T03:01:11Z</dcterms:modified>
</cp:coreProperties>
</file>